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7" r:id="rId2"/>
    <p:sldId id="256" r:id="rId3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/>
    <p:restoredTop sz="94693"/>
  </p:normalViewPr>
  <p:slideViewPr>
    <p:cSldViewPr>
      <p:cViewPr varScale="1">
        <p:scale>
          <a:sx n="118" d="100"/>
          <a:sy n="118" d="100"/>
        </p:scale>
        <p:origin x="1544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A9701-0295-7C40-86A7-F4D37B9F0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78FD2C-53A5-C948-BBEB-AF2C5D304C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796F7F-6532-F947-8EF8-32EC8320D1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FF2FE2-E681-2742-BD23-EA0322B1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207173-90F7-4D4F-AF13-55BFAC4F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7FCF83-4D5A-064F-BC92-B9D1CE5D1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A973D6-F1D6-4947-BDC8-8D9954817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C6337-8E32-7F4B-8CF4-6F89DA5C82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BADF29-CD58-254C-90B2-9648E9F79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57497-C34F-C048-AA21-FF3C1A779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3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8E46CB9-6A3D-2442-B9A1-23FFE8D73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0AD278-7420-B94A-8185-00EB4611E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64C3C4-F35B-4547-A18E-94F287076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F6E3B4-BBA3-D14A-BA11-E914A15D5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4EA91B-C65C-3C41-AD85-127C1B51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50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9835D-B52E-044C-A309-3D255FB8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802457-F455-B74C-BF91-C31C8FD94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36744F-5C02-F74E-9E25-4462591B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79D0F-E038-8347-94E1-A9F360616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39F194-FA74-E64E-B3A8-AFA887109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71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E4C182-36C3-7E4B-AC0D-8B15D129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54DD8CA-1F4F-C84C-88D3-65FC00DB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1493AE-80E2-D345-A256-6BE574604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3B5BBC-6A8B-E648-93AE-CD1C32FE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0BD80-CE74-0D40-937D-6EFC582EB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61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D814C-6510-7442-A2A3-A6F5AB9CC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0FE9B2-FB52-7C47-9FB1-0AD3F89A49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E41628-112E-204A-A877-ECD0C792B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AF4B9A-2C68-794E-B767-62F6638E9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29707A-8F9B-6649-807C-5D8A514F8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291920-1970-F54A-95C5-DF58E68D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33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AF055F-8195-C14E-B0E1-A42027665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3DD630-61EA-7D41-88DD-87BCD9300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ADF9E33-532D-3049-97A6-F13B1D51F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0C1561-FB9A-FF4D-A53A-C1C1CCE84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5C0519C-E39E-F141-9825-5886115C2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68CEDA-11A1-1E45-978D-6CAAE1106F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4A27BB6-EFC1-FA4C-9D42-A06BDBE72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E5E246-1267-114D-AC4D-0E120BA3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64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5D6EE-8743-8543-B901-AF667C674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D7FA61-499B-454F-B02A-D9419E7A5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0CEEE95-F942-CE47-AC3C-1710A5801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293F20-9FA9-C840-8BA6-E654B5FE6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49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90273A-745A-7D4F-9F56-EEFA63AF67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BA18189-2958-B24F-A9C7-9C3808E4E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A5C069-1400-1E4E-B0B0-C8C91705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99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F03AB1-9736-CE4E-AB4B-E455A151B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CB70AF-8A13-6448-B636-0BEDE284F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DB41BF-8A36-6A45-B4C9-3934072B1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00E8F2-B745-FD47-825A-C3E59A3AC7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9B670F-B308-5A4A-A50C-7C02FCF8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FD64F9-5964-2F46-9945-49CD7C57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DDB08A-3BB6-734C-876C-615EE35F5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D552804-461A-524B-895D-D0634494C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78BD4C-DFE7-A54D-9638-B4CE0CBF9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C0332F-41B8-BF47-B522-9049E8CB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9264BC9-6AA9-1941-B078-F35ACF6956EB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30CC78-651A-F549-8A7E-D7C100E4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8E1F93-1D1D-1D4D-831A-53EFFC26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CCEDB3F-5D1E-A449-975F-FDC7ACB770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78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255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89937C7-F783-5C45-BD6D-A16309E401C2}"/>
              </a:ext>
            </a:extLst>
          </p:cNvPr>
          <p:cNvSpPr txBox="1"/>
          <p:nvPr/>
        </p:nvSpPr>
        <p:spPr>
          <a:xfrm>
            <a:off x="732459" y="1624416"/>
            <a:ext cx="8032968" cy="23083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>
                <a:latin typeface="MS Gothic" panose="020B0609070205080204" pitchFamily="49" charset="-128"/>
                <a:ea typeface="MS Gothic" panose="020B0609070205080204" pitchFamily="49" charset="-128"/>
              </a:rPr>
              <a:t>日本熱傷学会中国四国地方会学術集会</a:t>
            </a:r>
            <a:endParaRPr lang="en-US" altLang="ja-JP" sz="3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ja-JP" altLang="en-US" sz="3600">
                <a:latin typeface="MS Gothic" panose="020B0609070205080204" pitchFamily="49" charset="-128"/>
                <a:ea typeface="MS Gothic" panose="020B0609070205080204" pitchFamily="49" charset="-128"/>
              </a:rPr>
              <a:t>利益相反　開示</a:t>
            </a:r>
            <a:endParaRPr lang="en-US" altLang="ja-JP" sz="3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endParaRPr lang="en-US" altLang="ja-JP" sz="36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/>
            <a:r>
              <a:rPr lang="ja-JP" altLang="en-US" sz="3600" i="1">
                <a:latin typeface="MS Gothic" panose="020B0609070205080204" pitchFamily="49" charset="-128"/>
                <a:ea typeface="MS Gothic" panose="020B0609070205080204" pitchFamily="49" charset="-128"/>
              </a:rPr>
              <a:t>所属・氏名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876A4C-2386-A046-B767-13584F67DB72}"/>
              </a:ext>
            </a:extLst>
          </p:cNvPr>
          <p:cNvSpPr txBox="1"/>
          <p:nvPr/>
        </p:nvSpPr>
        <p:spPr>
          <a:xfrm>
            <a:off x="640127" y="4313648"/>
            <a:ext cx="81483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700">
                <a:latin typeface="MS Gothic" panose="020B0609070205080204" pitchFamily="49" charset="-128"/>
                <a:ea typeface="MS Gothic" panose="020B0609070205080204" pitchFamily="49" charset="-128"/>
              </a:rPr>
              <a:t>演題発表に関連し、開示すべき利益相反関係にある</a:t>
            </a:r>
            <a:endParaRPr lang="en-US" altLang="ja-JP" sz="2700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ja-JP" altLang="en-US" sz="2700">
                <a:latin typeface="MS Gothic" panose="020B0609070205080204" pitchFamily="49" charset="-128"/>
                <a:ea typeface="MS Gothic" panose="020B0609070205080204" pitchFamily="49" charset="-128"/>
              </a:rPr>
              <a:t>企業などありません。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24036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533400" y="752019"/>
            <a:ext cx="7883525" cy="10239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ja-JP" altLang="en-US" sz="3200" spc="265">
                <a:latin typeface="MS Gothic" panose="020B0609070205080204" pitchFamily="49" charset="-128"/>
                <a:ea typeface="MS Gothic" panose="020B0609070205080204" pitchFamily="49" charset="-128"/>
              </a:rPr>
              <a:t>日本熱傷学</a:t>
            </a:r>
            <a:r>
              <a:rPr sz="3200" spc="265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会中国四国地方会</a:t>
            </a:r>
            <a:endParaRPr sz="3200" spc="265" dirty="0"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lang="en-US" altLang="ja-JP" sz="3200" spc="265" dirty="0" err="1">
                <a:latin typeface="MS Gothic" panose="020B0609070205080204" pitchFamily="49" charset="-128"/>
                <a:ea typeface="MS Gothic" panose="020B0609070205080204" pitchFamily="49" charset="-128"/>
                <a:cs typeface="Times New Roman"/>
              </a:rPr>
              <a:t>COI</a:t>
            </a:r>
            <a:r>
              <a:rPr sz="3200" spc="475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開</a:t>
            </a:r>
            <a:r>
              <a:rPr sz="3200" spc="-75" dirty="0" err="1">
                <a:latin typeface="MS Gothic" panose="020B0609070205080204" pitchFamily="49" charset="-128"/>
                <a:ea typeface="MS Gothic" panose="020B0609070205080204" pitchFamily="49" charset="-128"/>
              </a:rPr>
              <a:t>示</a:t>
            </a:r>
            <a:endParaRPr sz="3200" dirty="0">
              <a:latin typeface="MS Gothic" panose="020B0609070205080204" pitchFamily="49" charset="-128"/>
              <a:ea typeface="MS Gothic" panose="020B0609070205080204" pitchFamily="49" charset="-128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2200" y="2077215"/>
            <a:ext cx="3637915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09165" algn="l"/>
                <a:tab pos="3156585" algn="l"/>
              </a:tabLst>
            </a:pPr>
            <a:r>
              <a:rPr sz="2600" spc="120" dirty="0">
                <a:latin typeface="MS Gothic" panose="020B0609070205080204" pitchFamily="49" charset="-128"/>
                <a:ea typeface="MS Gothic" panose="020B0609070205080204" pitchFamily="49" charset="-128"/>
                <a:cs typeface="ＭＳ Ｐ明朝"/>
              </a:rPr>
              <a:t>筆頭発表者：	</a:t>
            </a:r>
            <a:endParaRPr sz="3150" dirty="0">
              <a:latin typeface="MS Gothic" panose="020B0609070205080204" pitchFamily="49" charset="-128"/>
              <a:ea typeface="MS Gothic" panose="020B0609070205080204" pitchFamily="49" charset="-128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00659"/>
              </p:ext>
            </p:extLst>
          </p:nvPr>
        </p:nvGraphicFramePr>
        <p:xfrm>
          <a:off x="1600201" y="3815986"/>
          <a:ext cx="6324600" cy="24758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2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9506">
                <a:tc>
                  <a:txBody>
                    <a:bodyPr/>
                    <a:lstStyle/>
                    <a:p>
                      <a:pPr marR="31750" algn="ctr">
                        <a:lnSpc>
                          <a:spcPts val="1864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864"/>
                        </a:lnSpc>
                      </a:pP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役員</a:t>
                      </a:r>
                      <a:r>
                        <a:rPr sz="1800" spc="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顧問職等の報酬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1864"/>
                        </a:lnSpc>
                      </a:pP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150">
                <a:tc>
                  <a:txBody>
                    <a:bodyPr/>
                    <a:lstStyle/>
                    <a:p>
                      <a:pPr marR="31750" algn="ctr">
                        <a:lnSpc>
                          <a:spcPts val="2070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②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spc="17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株</a:t>
                      </a: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式の利</a:t>
                      </a:r>
                      <a:r>
                        <a:rPr sz="1800" spc="31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益</a:t>
                      </a:r>
                      <a:r>
                        <a:rPr sz="1800" spc="-560" baseline="300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＊</a:t>
                      </a:r>
                      <a:r>
                        <a:rPr sz="1800" spc="-56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（</a:t>
                      </a:r>
                      <a:r>
                        <a:rPr sz="1800" spc="21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 </a:t>
                      </a:r>
                      <a:r>
                        <a:rPr sz="1800" spc="-6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ま</a:t>
                      </a:r>
                      <a:r>
                        <a:rPr sz="1800" spc="-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た</a:t>
                      </a:r>
                      <a:r>
                        <a:rPr sz="1800" spc="-7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は</a:t>
                      </a:r>
                      <a:r>
                        <a:rPr sz="1800" spc="21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株</a:t>
                      </a: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式</a:t>
                      </a:r>
                      <a:r>
                        <a:rPr sz="1800" spc="3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の</a:t>
                      </a:r>
                      <a:r>
                        <a:rPr lang="en-US" altLang="ja-JP" sz="1800" spc="-2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Arial"/>
                        </a:rPr>
                        <a:t>5%</a:t>
                      </a:r>
                      <a:r>
                        <a:rPr sz="1800" spc="13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以</a:t>
                      </a:r>
                      <a:r>
                        <a:rPr sz="1800" spc="16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上</a:t>
                      </a: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）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762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1864"/>
                        </a:lnSpc>
                      </a:pPr>
                      <a:r>
                        <a:rPr lang="ja-JP" altLang="en-US" sz="1800" spc="8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lang="ja-JP" altLang="en-US" sz="1800" spc="4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lang="ja-JP" altLang="en-US" sz="1800" spc="8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lang="ja-JP" altLang="en-US"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762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366">
                <a:tc>
                  <a:txBody>
                    <a:bodyPr/>
                    <a:lstStyle/>
                    <a:p>
                      <a:pPr marR="31750" algn="ctr">
                        <a:lnSpc>
                          <a:spcPts val="2030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③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975"/>
                        </a:lnSpc>
                        <a:spcBef>
                          <a:spcPts val="55"/>
                        </a:spcBef>
                      </a:pP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特許権使用料</a:t>
                      </a:r>
                      <a:r>
                        <a:rPr sz="1800" spc="7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な</a:t>
                      </a:r>
                      <a:r>
                        <a:rPr sz="1800" spc="7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ど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6985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1975"/>
                        </a:lnSpc>
                        <a:spcBef>
                          <a:spcPts val="55"/>
                        </a:spcBef>
                      </a:pP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698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541">
                <a:tc>
                  <a:txBody>
                    <a:bodyPr/>
                    <a:lstStyle/>
                    <a:p>
                      <a:pPr marR="31750" algn="ctr">
                        <a:lnSpc>
                          <a:spcPts val="2055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④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spc="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講演料</a:t>
                      </a:r>
                      <a:r>
                        <a:rPr sz="1800" spc="6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な</a:t>
                      </a:r>
                      <a:r>
                        <a:rPr sz="1800" spc="5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ど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889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spc="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3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889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85">
                <a:tc>
                  <a:txBody>
                    <a:bodyPr/>
                    <a:lstStyle/>
                    <a:p>
                      <a:pPr marR="31750" algn="ctr">
                        <a:lnSpc>
                          <a:spcPts val="2065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⑤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原稿料</a:t>
                      </a:r>
                      <a:r>
                        <a:rPr sz="1800" spc="6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な</a:t>
                      </a:r>
                      <a:r>
                        <a:rPr sz="1800" spc="5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ど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3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85">
                <a:tc>
                  <a:txBody>
                    <a:bodyPr/>
                    <a:lstStyle/>
                    <a:p>
                      <a:pPr marR="31750" algn="ctr">
                        <a:lnSpc>
                          <a:spcPts val="2065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⑥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研究費</a:t>
                      </a:r>
                      <a:r>
                        <a:rPr sz="1800" spc="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助成金</a:t>
                      </a:r>
                      <a:r>
                        <a:rPr sz="1800" spc="7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な</a:t>
                      </a:r>
                      <a:r>
                        <a:rPr sz="1800" spc="7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ど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8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85">
                <a:tc>
                  <a:txBody>
                    <a:bodyPr/>
                    <a:lstStyle/>
                    <a:p>
                      <a:pPr marR="31750" algn="ctr">
                        <a:lnSpc>
                          <a:spcPts val="2065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⑦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1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奨学</a:t>
                      </a:r>
                      <a:r>
                        <a:rPr sz="1800" spc="5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（</a:t>
                      </a:r>
                      <a:r>
                        <a:rPr sz="1800" spc="1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奨励</a:t>
                      </a:r>
                      <a:r>
                        <a:rPr sz="1800" spc="5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）</a:t>
                      </a:r>
                      <a:r>
                        <a:rPr sz="1800" spc="1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寄付金</a:t>
                      </a:r>
                      <a:r>
                        <a:rPr sz="1800" spc="9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な</a:t>
                      </a:r>
                      <a:r>
                        <a:rPr sz="1800" spc="8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ど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1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5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1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830">
                <a:tc>
                  <a:txBody>
                    <a:bodyPr/>
                    <a:lstStyle/>
                    <a:p>
                      <a:pPr marR="31750" algn="ctr">
                        <a:lnSpc>
                          <a:spcPts val="2070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⑧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13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寄附講座所属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800" spc="13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6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13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939">
                <a:tc>
                  <a:txBody>
                    <a:bodyPr/>
                    <a:lstStyle/>
                    <a:p>
                      <a:pPr marR="31750" algn="ctr">
                        <a:lnSpc>
                          <a:spcPts val="1889"/>
                        </a:lnSpc>
                      </a:pPr>
                      <a:r>
                        <a:rPr sz="180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⑨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805"/>
                        </a:lnSpc>
                        <a:spcBef>
                          <a:spcPts val="85"/>
                        </a:spcBef>
                      </a:pPr>
                      <a:r>
                        <a:rPr sz="1800" spc="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その</a:t>
                      </a:r>
                      <a:r>
                        <a:rPr sz="1800" spc="4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他</a:t>
                      </a:r>
                      <a:r>
                        <a:rPr sz="1800" spc="2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（</a:t>
                      </a:r>
                      <a:r>
                        <a:rPr sz="1800" spc="4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旅費</a:t>
                      </a:r>
                      <a:r>
                        <a:rPr sz="1800" spc="2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4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贈答品</a:t>
                      </a:r>
                      <a:r>
                        <a:rPr sz="1800" spc="4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な</a:t>
                      </a:r>
                      <a:r>
                        <a:rPr sz="1800" spc="3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ど</a:t>
                      </a:r>
                      <a:r>
                        <a:rPr sz="1800" spc="2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）</a:t>
                      </a:r>
                      <a:endParaRPr sz="180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1805"/>
                        </a:lnSpc>
                        <a:spcBef>
                          <a:spcPts val="85"/>
                        </a:spcBef>
                      </a:pPr>
                      <a:r>
                        <a:rPr sz="1800" spc="5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有</a:t>
                      </a:r>
                      <a:r>
                        <a:rPr sz="1800" spc="25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・</a:t>
                      </a:r>
                      <a:r>
                        <a:rPr sz="1800" spc="50" dirty="0">
                          <a:latin typeface="MS Gothic" panose="020B0609070205080204" pitchFamily="49" charset="-128"/>
                          <a:ea typeface="MS Gothic" panose="020B0609070205080204" pitchFamily="49" charset="-128"/>
                          <a:cs typeface="ＭＳ Ｐ明朝"/>
                        </a:rPr>
                        <a:t>無</a:t>
                      </a:r>
                      <a:endParaRPr sz="1800" dirty="0">
                        <a:latin typeface="MS Gothic" panose="020B0609070205080204" pitchFamily="49" charset="-128"/>
                        <a:ea typeface="MS Gothic" panose="020B0609070205080204" pitchFamily="49" charset="-128"/>
                        <a:cs typeface="ＭＳ Ｐ明朝"/>
                      </a:endParaRPr>
                    </a:p>
                  </a:txBody>
                  <a:tcPr marL="0" marR="0" marT="1079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B279341-A806-2D45-AA06-AC677DD82C40}"/>
              </a:ext>
            </a:extLst>
          </p:cNvPr>
          <p:cNvSpPr/>
          <p:nvPr/>
        </p:nvSpPr>
        <p:spPr>
          <a:xfrm>
            <a:off x="914400" y="533400"/>
            <a:ext cx="7696200" cy="2667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97</Words>
  <Application>Microsoft Macintosh PowerPoint</Application>
  <PresentationFormat>画面に合わせる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Ｐ明朝</vt:lpstr>
      <vt:lpstr>MS Gothic</vt:lpstr>
      <vt:lpstr>游ゴシック</vt:lpstr>
      <vt:lpstr>游ゴシック Light</vt:lpstr>
      <vt:lpstr>Arial</vt:lpstr>
      <vt:lpstr>Times New Roman</vt:lpstr>
      <vt:lpstr>デザインの設定</vt:lpstr>
      <vt:lpstr>PowerPoint プレゼンテーション</vt:lpstr>
      <vt:lpstr>日本熱傷学会中国四国地方会 COI開示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日本熱傷学会中国四国地方会 COI開示</dc:title>
  <cp:lastModifiedBy>本間 正人</cp:lastModifiedBy>
  <cp:revision>3</cp:revision>
  <dcterms:created xsi:type="dcterms:W3CDTF">2019-11-27T13:17:51Z</dcterms:created>
  <dcterms:modified xsi:type="dcterms:W3CDTF">2019-11-29T04:42:34Z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2019-11-27T00:00:00Z</vt:filetime>
  </property>
  <property fmtid="{D5CDD505-2E9C-101B-9397-08002B2CF9AE}" pid="3" name="Creator">
    <vt:lpwstr>Adobe Acrobat 17.11</vt:lpwstr>
  </property>
  <property fmtid="{D5CDD505-2E9C-101B-9397-08002B2CF9AE}" pid="4" name="LastSaved">
    <vt:filetime>2019-11-27T00:00:00Z</vt:filetime>
  </property>
</Properties>
</file>